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sldIdLst>
    <p:sldId id="269" r:id="rId5"/>
    <p:sldId id="261" r:id="rId6"/>
    <p:sldId id="270" r:id="rId7"/>
    <p:sldId id="271" r:id="rId8"/>
    <p:sldId id="272" r:id="rId9"/>
    <p:sldId id="273" r:id="rId10"/>
    <p:sldId id="274" r:id="rId11"/>
    <p:sldId id="265" r:id="rId12"/>
    <p:sldId id="275" r:id="rId13"/>
    <p:sldId id="268" r:id="rId14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F40"/>
    <a:srgbClr val="5C84BF"/>
    <a:srgbClr val="595959"/>
    <a:srgbClr val="7F7F7F"/>
    <a:srgbClr val="D7308A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D107A-C281-45AF-877A-A1CDB84AEBD7}" v="25" dt="2026-02-05T08:22:11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/>
    <p:restoredTop sz="94673" autoAdjust="0"/>
  </p:normalViewPr>
  <p:slideViewPr>
    <p:cSldViewPr snapToGrid="0" snapToObjects="1">
      <p:cViewPr varScale="1">
        <p:scale>
          <a:sx n="138" d="100"/>
          <a:sy n="138" d="100"/>
        </p:scale>
        <p:origin x="7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y POTDEVIN" userId="fb96473f-17a9-49ff-8012-efe591cc3839" providerId="ADAL" clId="{EFF5D700-2473-4499-AEB8-C256CA9CD1DD}"/>
    <pc:docChg chg="undo custSel addSld delSld modSld sldOrd modMainMaster">
      <pc:chgData name="Rudy POTDEVIN" userId="fb96473f-17a9-49ff-8012-efe591cc3839" providerId="ADAL" clId="{EFF5D700-2473-4499-AEB8-C256CA9CD1DD}" dt="2026-02-05T08:23:01.148" v="815" actId="2710"/>
      <pc:docMkLst>
        <pc:docMk/>
      </pc:docMkLst>
      <pc:sldChg chg="addSp delSp modSp mod ord">
        <pc:chgData name="Rudy POTDEVIN" userId="fb96473f-17a9-49ff-8012-efe591cc3839" providerId="ADAL" clId="{EFF5D700-2473-4499-AEB8-C256CA9CD1DD}" dt="2026-02-05T08:23:01.148" v="815" actId="2710"/>
        <pc:sldMkLst>
          <pc:docMk/>
          <pc:sldMk cId="669180901" sldId="261"/>
        </pc:sldMkLst>
        <pc:spChg chg="mod">
          <ac:chgData name="Rudy POTDEVIN" userId="fb96473f-17a9-49ff-8012-efe591cc3839" providerId="ADAL" clId="{EFF5D700-2473-4499-AEB8-C256CA9CD1DD}" dt="2026-02-05T08:23:01.148" v="815" actId="2710"/>
          <ac:spMkLst>
            <pc:docMk/>
            <pc:sldMk cId="669180901" sldId="261"/>
            <ac:spMk id="2" creationId="{00000000-0000-0000-0000-000000000000}"/>
          </ac:spMkLst>
        </pc:spChg>
        <pc:spChg chg="add mod ord">
          <ac:chgData name="Rudy POTDEVIN" userId="fb96473f-17a9-49ff-8012-efe591cc3839" providerId="ADAL" clId="{EFF5D700-2473-4499-AEB8-C256CA9CD1DD}" dt="2026-01-23T16:47:33.241" v="606"/>
          <ac:spMkLst>
            <pc:docMk/>
            <pc:sldMk cId="669180901" sldId="261"/>
            <ac:spMk id="3" creationId="{7F48B036-BDAE-E673-E7BF-E4A87DBC314E}"/>
          </ac:spMkLst>
        </pc:spChg>
      </pc:sldChg>
      <pc:sldChg chg="addSp modSp mod ord">
        <pc:chgData name="Rudy POTDEVIN" userId="fb96473f-17a9-49ff-8012-efe591cc3839" providerId="ADAL" clId="{EFF5D700-2473-4499-AEB8-C256CA9CD1DD}" dt="2026-01-23T16:25:54.486" v="373"/>
        <pc:sldMkLst>
          <pc:docMk/>
          <pc:sldMk cId="1913518684" sldId="265"/>
        </pc:sldMkLst>
        <pc:spChg chg="add mod">
          <ac:chgData name="Rudy POTDEVIN" userId="fb96473f-17a9-49ff-8012-efe591cc3839" providerId="ADAL" clId="{EFF5D700-2473-4499-AEB8-C256CA9CD1DD}" dt="2026-01-23T16:25:54.486" v="373"/>
          <ac:spMkLst>
            <pc:docMk/>
            <pc:sldMk cId="1913518684" sldId="265"/>
            <ac:spMk id="2" creationId="{FD07C501-1AA2-CFA6-1054-8012CD8D7BFD}"/>
          </ac:spMkLst>
        </pc:spChg>
      </pc:sldChg>
      <pc:sldChg chg="addSp delSp modSp mod">
        <pc:chgData name="Rudy POTDEVIN" userId="fb96473f-17a9-49ff-8012-efe591cc3839" providerId="ADAL" clId="{EFF5D700-2473-4499-AEB8-C256CA9CD1DD}" dt="2026-01-23T16:51:56.356" v="662" actId="478"/>
        <pc:sldMkLst>
          <pc:docMk/>
          <pc:sldMk cId="155130430" sldId="268"/>
        </pc:sldMkLst>
        <pc:spChg chg="add mod ord">
          <ac:chgData name="Rudy POTDEVIN" userId="fb96473f-17a9-49ff-8012-efe591cc3839" providerId="ADAL" clId="{EFF5D700-2473-4499-AEB8-C256CA9CD1DD}" dt="2026-01-23T16:48:02.130" v="607" actId="13244"/>
          <ac:spMkLst>
            <pc:docMk/>
            <pc:sldMk cId="155130430" sldId="268"/>
            <ac:spMk id="2" creationId="{DA50561E-4EC6-B94B-9F32-2197A6377274}"/>
          </ac:spMkLst>
        </pc:spChg>
        <pc:picChg chg="mod ord">
          <ac:chgData name="Rudy POTDEVIN" userId="fb96473f-17a9-49ff-8012-efe591cc3839" providerId="ADAL" clId="{EFF5D700-2473-4499-AEB8-C256CA9CD1DD}" dt="2026-01-23T16:48:31.089" v="608" actId="13244"/>
          <ac:picMkLst>
            <pc:docMk/>
            <pc:sldMk cId="155130430" sldId="268"/>
            <ac:picMk id="6" creationId="{B4BC2BCA-3E25-BC1E-B49A-9E7A3E6555DD}"/>
          </ac:picMkLst>
        </pc:picChg>
      </pc:sldChg>
      <pc:sldChg chg="modSp mod">
        <pc:chgData name="Rudy POTDEVIN" userId="fb96473f-17a9-49ff-8012-efe591cc3839" providerId="ADAL" clId="{EFF5D700-2473-4499-AEB8-C256CA9CD1DD}" dt="2026-01-23T15:50:57.839" v="98" actId="20577"/>
        <pc:sldMkLst>
          <pc:docMk/>
          <pc:sldMk cId="1625282679" sldId="269"/>
        </pc:sldMkLst>
        <pc:spChg chg="mod">
          <ac:chgData name="Rudy POTDEVIN" userId="fb96473f-17a9-49ff-8012-efe591cc3839" providerId="ADAL" clId="{EFF5D700-2473-4499-AEB8-C256CA9CD1DD}" dt="2026-01-23T15:50:03.791" v="2" actId="20577"/>
          <ac:spMkLst>
            <pc:docMk/>
            <pc:sldMk cId="1625282679" sldId="269"/>
            <ac:spMk id="2" creationId="{00000000-0000-0000-0000-000000000000}"/>
          </ac:spMkLst>
        </pc:spChg>
        <pc:spChg chg="mod">
          <ac:chgData name="Rudy POTDEVIN" userId="fb96473f-17a9-49ff-8012-efe591cc3839" providerId="ADAL" clId="{EFF5D700-2473-4499-AEB8-C256CA9CD1DD}" dt="2026-01-23T15:50:57.839" v="98" actId="20577"/>
          <ac:spMkLst>
            <pc:docMk/>
            <pc:sldMk cId="1625282679" sldId="269"/>
            <ac:spMk id="5" creationId="{00000000-0000-0000-0000-000000000000}"/>
          </ac:spMkLst>
        </pc:spChg>
      </pc:sldChg>
      <pc:sldChg chg="addSp delSp modSp add mod">
        <pc:chgData name="Rudy POTDEVIN" userId="fb96473f-17a9-49ff-8012-efe591cc3839" providerId="ADAL" clId="{EFF5D700-2473-4499-AEB8-C256CA9CD1DD}" dt="2026-02-04T10:00:38.906" v="799" actId="27107"/>
        <pc:sldMkLst>
          <pc:docMk/>
          <pc:sldMk cId="3998809994" sldId="270"/>
        </pc:sldMkLst>
        <pc:spChg chg="mod">
          <ac:chgData name="Rudy POTDEVIN" userId="fb96473f-17a9-49ff-8012-efe591cc3839" providerId="ADAL" clId="{EFF5D700-2473-4499-AEB8-C256CA9CD1DD}" dt="2026-02-04T10:00:38.906" v="799" actId="27107"/>
          <ac:spMkLst>
            <pc:docMk/>
            <pc:sldMk cId="3998809994" sldId="270"/>
            <ac:spMk id="2" creationId="{29142BBF-0FCD-2126-498F-E3D33C72A3E0}"/>
          </ac:spMkLst>
        </pc:spChg>
        <pc:spChg chg="mod">
          <ac:chgData name="Rudy POTDEVIN" userId="fb96473f-17a9-49ff-8012-efe591cc3839" providerId="ADAL" clId="{EFF5D700-2473-4499-AEB8-C256CA9CD1DD}" dt="2026-01-23T16:01:37.587" v="220" actId="20577"/>
          <ac:spMkLst>
            <pc:docMk/>
            <pc:sldMk cId="3998809994" sldId="270"/>
            <ac:spMk id="5" creationId="{1480D5BF-D6DB-C9CC-68BE-703F4F4BB73B}"/>
          </ac:spMkLst>
        </pc:spChg>
        <pc:spChg chg="add mod">
          <ac:chgData name="Rudy POTDEVIN" userId="fb96473f-17a9-49ff-8012-efe591cc3839" providerId="ADAL" clId="{EFF5D700-2473-4499-AEB8-C256CA9CD1DD}" dt="2026-01-23T16:36:24.279" v="467" actId="20577"/>
          <ac:spMkLst>
            <pc:docMk/>
            <pc:sldMk cId="3998809994" sldId="270"/>
            <ac:spMk id="12" creationId="{B295DB59-A878-CE97-F7D5-40AD51DE60A2}"/>
          </ac:spMkLst>
        </pc:spChg>
        <pc:picChg chg="add mod">
          <ac:chgData name="Rudy POTDEVIN" userId="fb96473f-17a9-49ff-8012-efe591cc3839" providerId="ADAL" clId="{EFF5D700-2473-4499-AEB8-C256CA9CD1DD}" dt="2026-01-23T16:42:37.190" v="478" actId="962"/>
          <ac:picMkLst>
            <pc:docMk/>
            <pc:sldMk cId="3998809994" sldId="270"/>
            <ac:picMk id="7" creationId="{60FF2876-1C76-9DA0-BB66-B1D829B11619}"/>
          </ac:picMkLst>
        </pc:picChg>
        <pc:picChg chg="add mod">
          <ac:chgData name="Rudy POTDEVIN" userId="fb96473f-17a9-49ff-8012-efe591cc3839" providerId="ADAL" clId="{EFF5D700-2473-4499-AEB8-C256CA9CD1DD}" dt="2026-01-23T16:42:40.389" v="479" actId="962"/>
          <ac:picMkLst>
            <pc:docMk/>
            <pc:sldMk cId="3998809994" sldId="270"/>
            <ac:picMk id="9" creationId="{D41B3250-41FC-73DB-534E-7DAEE7361AFF}"/>
          </ac:picMkLst>
        </pc:picChg>
        <pc:picChg chg="add mod">
          <ac:chgData name="Rudy POTDEVIN" userId="fb96473f-17a9-49ff-8012-efe591cc3839" providerId="ADAL" clId="{EFF5D700-2473-4499-AEB8-C256CA9CD1DD}" dt="2026-01-23T16:42:43.608" v="480" actId="962"/>
          <ac:picMkLst>
            <pc:docMk/>
            <pc:sldMk cId="3998809994" sldId="270"/>
            <ac:picMk id="11" creationId="{1545BBB5-9475-2D5E-5D57-A83D4C36D142}"/>
          </ac:picMkLst>
        </pc:picChg>
      </pc:sldChg>
      <pc:sldChg chg="addSp delSp modSp add mod">
        <pc:chgData name="Rudy POTDEVIN" userId="fb96473f-17a9-49ff-8012-efe591cc3839" providerId="ADAL" clId="{EFF5D700-2473-4499-AEB8-C256CA9CD1DD}" dt="2026-01-23T16:43:05.716" v="483" actId="962"/>
        <pc:sldMkLst>
          <pc:docMk/>
          <pc:sldMk cId="3083585775" sldId="271"/>
        </pc:sldMkLst>
        <pc:spChg chg="mod">
          <ac:chgData name="Rudy POTDEVIN" userId="fb96473f-17a9-49ff-8012-efe591cc3839" providerId="ADAL" clId="{EFF5D700-2473-4499-AEB8-C256CA9CD1DD}" dt="2026-01-23T16:26:27.050" v="376" actId="12"/>
          <ac:spMkLst>
            <pc:docMk/>
            <pc:sldMk cId="3083585775" sldId="271"/>
            <ac:spMk id="2" creationId="{5CE3F1EC-8863-9F95-E354-D2428E1E0C69}"/>
          </ac:spMkLst>
        </pc:spChg>
        <pc:spChg chg="mod">
          <ac:chgData name="Rudy POTDEVIN" userId="fb96473f-17a9-49ff-8012-efe591cc3839" providerId="ADAL" clId="{EFF5D700-2473-4499-AEB8-C256CA9CD1DD}" dt="2026-01-23T16:01:32.400" v="216" actId="20577"/>
          <ac:spMkLst>
            <pc:docMk/>
            <pc:sldMk cId="3083585775" sldId="271"/>
            <ac:spMk id="5" creationId="{FE4CD24E-F444-9BB2-2395-5E9211EB403D}"/>
          </ac:spMkLst>
        </pc:spChg>
        <pc:spChg chg="mod">
          <ac:chgData name="Rudy POTDEVIN" userId="fb96473f-17a9-49ff-8012-efe591cc3839" providerId="ADAL" clId="{EFF5D700-2473-4499-AEB8-C256CA9CD1DD}" dt="2026-01-23T16:02:39.941" v="226" actId="14100"/>
          <ac:spMkLst>
            <pc:docMk/>
            <pc:sldMk cId="3083585775" sldId="271"/>
            <ac:spMk id="12" creationId="{A64A6913-C63C-7294-783D-93977C30333A}"/>
          </ac:spMkLst>
        </pc:spChg>
        <pc:picChg chg="add mod">
          <ac:chgData name="Rudy POTDEVIN" userId="fb96473f-17a9-49ff-8012-efe591cc3839" providerId="ADAL" clId="{EFF5D700-2473-4499-AEB8-C256CA9CD1DD}" dt="2026-01-23T16:42:59.291" v="481" actId="962"/>
          <ac:picMkLst>
            <pc:docMk/>
            <pc:sldMk cId="3083585775" sldId="271"/>
            <ac:picMk id="4" creationId="{FCC76E81-35A2-76BE-B535-D8D2E2C212C5}"/>
          </ac:picMkLst>
        </pc:picChg>
        <pc:picChg chg="add mod">
          <ac:chgData name="Rudy POTDEVIN" userId="fb96473f-17a9-49ff-8012-efe591cc3839" providerId="ADAL" clId="{EFF5D700-2473-4499-AEB8-C256CA9CD1DD}" dt="2026-01-23T16:43:02.680" v="482" actId="962"/>
          <ac:picMkLst>
            <pc:docMk/>
            <pc:sldMk cId="3083585775" sldId="271"/>
            <ac:picMk id="8" creationId="{43AF0FA8-A77F-B1C2-7EBA-2941822D7BDE}"/>
          </ac:picMkLst>
        </pc:picChg>
        <pc:picChg chg="add mod">
          <ac:chgData name="Rudy POTDEVIN" userId="fb96473f-17a9-49ff-8012-efe591cc3839" providerId="ADAL" clId="{EFF5D700-2473-4499-AEB8-C256CA9CD1DD}" dt="2026-01-23T16:43:05.716" v="483" actId="962"/>
          <ac:picMkLst>
            <pc:docMk/>
            <pc:sldMk cId="3083585775" sldId="271"/>
            <ac:picMk id="13" creationId="{BA6A4BC7-2536-6575-9032-4008B816F2A4}"/>
          </ac:picMkLst>
        </pc:picChg>
      </pc:sldChg>
      <pc:sldChg chg="addSp delSp modSp add mod">
        <pc:chgData name="Rudy POTDEVIN" userId="fb96473f-17a9-49ff-8012-efe591cc3839" providerId="ADAL" clId="{EFF5D700-2473-4499-AEB8-C256CA9CD1DD}" dt="2026-02-04T09:54:02.108" v="760" actId="20577"/>
        <pc:sldMkLst>
          <pc:docMk/>
          <pc:sldMk cId="1664318917" sldId="272"/>
        </pc:sldMkLst>
        <pc:spChg chg="mod">
          <ac:chgData name="Rudy POTDEVIN" userId="fb96473f-17a9-49ff-8012-efe591cc3839" providerId="ADAL" clId="{EFF5D700-2473-4499-AEB8-C256CA9CD1DD}" dt="2026-01-23T16:05:27.727" v="251" actId="14100"/>
          <ac:spMkLst>
            <pc:docMk/>
            <pc:sldMk cId="1664318917" sldId="272"/>
            <ac:spMk id="2" creationId="{7794F43E-7675-FD77-F5CB-F6AED71893F4}"/>
          </ac:spMkLst>
        </pc:spChg>
        <pc:spChg chg="mod">
          <ac:chgData name="Rudy POTDEVIN" userId="fb96473f-17a9-49ff-8012-efe591cc3839" providerId="ADAL" clId="{EFF5D700-2473-4499-AEB8-C256CA9CD1DD}" dt="2026-02-04T09:54:02.108" v="760" actId="20577"/>
          <ac:spMkLst>
            <pc:docMk/>
            <pc:sldMk cId="1664318917" sldId="272"/>
            <ac:spMk id="5" creationId="{E7B4C713-0D32-0A20-B614-8F902FE9C537}"/>
          </ac:spMkLst>
        </pc:spChg>
        <pc:spChg chg="mod">
          <ac:chgData name="Rudy POTDEVIN" userId="fb96473f-17a9-49ff-8012-efe591cc3839" providerId="ADAL" clId="{EFF5D700-2473-4499-AEB8-C256CA9CD1DD}" dt="2026-01-23T16:07:46.221" v="281" actId="20577"/>
          <ac:spMkLst>
            <pc:docMk/>
            <pc:sldMk cId="1664318917" sldId="272"/>
            <ac:spMk id="12" creationId="{EE7903D7-46E2-85AD-1985-2DBF81B3C2F5}"/>
          </ac:spMkLst>
        </pc:spChg>
        <pc:picChg chg="add mod">
          <ac:chgData name="Rudy POTDEVIN" userId="fb96473f-17a9-49ff-8012-efe591cc3839" providerId="ADAL" clId="{EFF5D700-2473-4499-AEB8-C256CA9CD1DD}" dt="2026-01-23T16:43:09.682" v="484" actId="962"/>
          <ac:picMkLst>
            <pc:docMk/>
            <pc:sldMk cId="1664318917" sldId="272"/>
            <ac:picMk id="6" creationId="{A016E79F-A3F1-1B85-DE4A-24BED2E93D37}"/>
          </ac:picMkLst>
        </pc:picChg>
      </pc:sldChg>
      <pc:sldChg chg="addSp delSp modSp add mod">
        <pc:chgData name="Rudy POTDEVIN" userId="fb96473f-17a9-49ff-8012-efe591cc3839" providerId="ADAL" clId="{EFF5D700-2473-4499-AEB8-C256CA9CD1DD}" dt="2026-01-23T16:43:17.710" v="485" actId="962"/>
        <pc:sldMkLst>
          <pc:docMk/>
          <pc:sldMk cId="4213013555" sldId="273"/>
        </pc:sldMkLst>
        <pc:spChg chg="mod">
          <ac:chgData name="Rudy POTDEVIN" userId="fb96473f-17a9-49ff-8012-efe591cc3839" providerId="ADAL" clId="{EFF5D700-2473-4499-AEB8-C256CA9CD1DD}" dt="2026-01-23T16:11:44.126" v="293" actId="6549"/>
          <ac:spMkLst>
            <pc:docMk/>
            <pc:sldMk cId="4213013555" sldId="273"/>
            <ac:spMk id="2" creationId="{C934790C-AC01-F70E-125B-0B0B23D5970E}"/>
          </ac:spMkLst>
        </pc:spChg>
        <pc:spChg chg="mod">
          <ac:chgData name="Rudy POTDEVIN" userId="fb96473f-17a9-49ff-8012-efe591cc3839" providerId="ADAL" clId="{EFF5D700-2473-4499-AEB8-C256CA9CD1DD}" dt="2026-01-23T16:11:52.722" v="295" actId="20577"/>
          <ac:spMkLst>
            <pc:docMk/>
            <pc:sldMk cId="4213013555" sldId="273"/>
            <ac:spMk id="5" creationId="{FF5E44D4-4D80-207C-3E19-D618364DA668}"/>
          </ac:spMkLst>
        </pc:spChg>
        <pc:spChg chg="mod">
          <ac:chgData name="Rudy POTDEVIN" userId="fb96473f-17a9-49ff-8012-efe591cc3839" providerId="ADAL" clId="{EFF5D700-2473-4499-AEB8-C256CA9CD1DD}" dt="2026-01-23T16:37:58.295" v="474" actId="20577"/>
          <ac:spMkLst>
            <pc:docMk/>
            <pc:sldMk cId="4213013555" sldId="273"/>
            <ac:spMk id="12" creationId="{29EAB48E-44D1-D445-09F3-0841D77BA234}"/>
          </ac:spMkLst>
        </pc:spChg>
        <pc:picChg chg="add mod">
          <ac:chgData name="Rudy POTDEVIN" userId="fb96473f-17a9-49ff-8012-efe591cc3839" providerId="ADAL" clId="{EFF5D700-2473-4499-AEB8-C256CA9CD1DD}" dt="2026-01-23T16:43:17.710" v="485" actId="962"/>
          <ac:picMkLst>
            <pc:docMk/>
            <pc:sldMk cId="4213013555" sldId="273"/>
            <ac:picMk id="4" creationId="{7D177DB9-5AEB-5118-0009-660775340C79}"/>
          </ac:picMkLst>
        </pc:picChg>
        <pc:picChg chg="add mod">
          <ac:chgData name="Rudy POTDEVIN" userId="fb96473f-17a9-49ff-8012-efe591cc3839" providerId="ADAL" clId="{EFF5D700-2473-4499-AEB8-C256CA9CD1DD}" dt="2026-01-23T16:43:17.710" v="485" actId="962"/>
          <ac:picMkLst>
            <pc:docMk/>
            <pc:sldMk cId="4213013555" sldId="273"/>
            <ac:picMk id="10" creationId="{04B36395-545A-3B85-558A-5908AE10ECD3}"/>
          </ac:picMkLst>
        </pc:picChg>
        <pc:picChg chg="add mod">
          <ac:chgData name="Rudy POTDEVIN" userId="fb96473f-17a9-49ff-8012-efe591cc3839" providerId="ADAL" clId="{EFF5D700-2473-4499-AEB8-C256CA9CD1DD}" dt="2026-01-23T16:43:17.710" v="485" actId="962"/>
          <ac:picMkLst>
            <pc:docMk/>
            <pc:sldMk cId="4213013555" sldId="273"/>
            <ac:picMk id="13" creationId="{22A5F558-5CF7-E56C-E6B6-08C628A5A0B4}"/>
          </ac:picMkLst>
        </pc:picChg>
        <pc:picChg chg="add mod">
          <ac:chgData name="Rudy POTDEVIN" userId="fb96473f-17a9-49ff-8012-efe591cc3839" providerId="ADAL" clId="{EFF5D700-2473-4499-AEB8-C256CA9CD1DD}" dt="2026-01-23T16:43:17.710" v="485" actId="962"/>
          <ac:picMkLst>
            <pc:docMk/>
            <pc:sldMk cId="4213013555" sldId="273"/>
            <ac:picMk id="15" creationId="{E514B724-C0FE-336F-12BB-60CE4EC216A2}"/>
          </ac:picMkLst>
        </pc:picChg>
        <pc:picChg chg="add mod">
          <ac:chgData name="Rudy POTDEVIN" userId="fb96473f-17a9-49ff-8012-efe591cc3839" providerId="ADAL" clId="{EFF5D700-2473-4499-AEB8-C256CA9CD1DD}" dt="2026-01-23T16:43:17.710" v="485" actId="962"/>
          <ac:picMkLst>
            <pc:docMk/>
            <pc:sldMk cId="4213013555" sldId="273"/>
            <ac:picMk id="17" creationId="{DB7862DD-5542-568E-94CA-226932BFD34A}"/>
          </ac:picMkLst>
        </pc:picChg>
      </pc:sldChg>
      <pc:sldChg chg="delSp modSp add mod">
        <pc:chgData name="Rudy POTDEVIN" userId="fb96473f-17a9-49ff-8012-efe591cc3839" providerId="ADAL" clId="{EFF5D700-2473-4499-AEB8-C256CA9CD1DD}" dt="2026-02-04T09:59:27.316" v="798" actId="20577"/>
        <pc:sldMkLst>
          <pc:docMk/>
          <pc:sldMk cId="3989317432" sldId="274"/>
        </pc:sldMkLst>
        <pc:spChg chg="mod">
          <ac:chgData name="Rudy POTDEVIN" userId="fb96473f-17a9-49ff-8012-efe591cc3839" providerId="ADAL" clId="{EFF5D700-2473-4499-AEB8-C256CA9CD1DD}" dt="2026-02-04T09:59:22.628" v="796"/>
          <ac:spMkLst>
            <pc:docMk/>
            <pc:sldMk cId="3989317432" sldId="274"/>
            <ac:spMk id="2" creationId="{5EDC90C8-E8A0-1774-A785-8B9E60C517DD}"/>
          </ac:spMkLst>
        </pc:spChg>
        <pc:spChg chg="mod">
          <ac:chgData name="Rudy POTDEVIN" userId="fb96473f-17a9-49ff-8012-efe591cc3839" providerId="ADAL" clId="{EFF5D700-2473-4499-AEB8-C256CA9CD1DD}" dt="2026-02-04T09:59:27.316" v="798" actId="20577"/>
          <ac:spMkLst>
            <pc:docMk/>
            <pc:sldMk cId="3989317432" sldId="274"/>
            <ac:spMk id="5" creationId="{618DF9F7-9935-46C1-F161-B570386A0EB7}"/>
          </ac:spMkLst>
        </pc:spChg>
        <pc:spChg chg="mod">
          <ac:chgData name="Rudy POTDEVIN" userId="fb96473f-17a9-49ff-8012-efe591cc3839" providerId="ADAL" clId="{EFF5D700-2473-4499-AEB8-C256CA9CD1DD}" dt="2026-01-23T16:22:46.585" v="368" actId="20577"/>
          <ac:spMkLst>
            <pc:docMk/>
            <pc:sldMk cId="3989317432" sldId="274"/>
            <ac:spMk id="12" creationId="{4F50CFA7-F4E2-FBD2-AA70-34A0F04097F8}"/>
          </ac:spMkLst>
        </pc:spChg>
      </pc:sldChg>
      <pc:sldChg chg="addSp delSp modSp add mod ord">
        <pc:chgData name="Rudy POTDEVIN" userId="fb96473f-17a9-49ff-8012-efe591cc3839" providerId="ADAL" clId="{EFF5D700-2473-4499-AEB8-C256CA9CD1DD}" dt="2026-01-29T14:50:49.357" v="750" actId="12"/>
        <pc:sldMkLst>
          <pc:docMk/>
          <pc:sldMk cId="1895909363" sldId="275"/>
        </pc:sldMkLst>
        <pc:spChg chg="mod">
          <ac:chgData name="Rudy POTDEVIN" userId="fb96473f-17a9-49ff-8012-efe591cc3839" providerId="ADAL" clId="{EFF5D700-2473-4499-AEB8-C256CA9CD1DD}" dt="2026-01-29T14:45:37.397" v="684" actId="20577"/>
          <ac:spMkLst>
            <pc:docMk/>
            <pc:sldMk cId="1895909363" sldId="275"/>
            <ac:spMk id="2" creationId="{C5F99386-4DCA-4C8E-EECB-CF1AD8ADF053}"/>
          </ac:spMkLst>
        </pc:spChg>
        <pc:spChg chg="add mod">
          <ac:chgData name="Rudy POTDEVIN" userId="fb96473f-17a9-49ff-8012-efe591cc3839" providerId="ADAL" clId="{EFF5D700-2473-4499-AEB8-C256CA9CD1DD}" dt="2026-01-29T14:49:24.947" v="730" actId="20577"/>
          <ac:spMkLst>
            <pc:docMk/>
            <pc:sldMk cId="1895909363" sldId="275"/>
            <ac:spMk id="4" creationId="{F3470620-3610-4E30-3666-4D67A3B57820}"/>
          </ac:spMkLst>
        </pc:spChg>
        <pc:spChg chg="mod">
          <ac:chgData name="Rudy POTDEVIN" userId="fb96473f-17a9-49ff-8012-efe591cc3839" providerId="ADAL" clId="{EFF5D700-2473-4499-AEB8-C256CA9CD1DD}" dt="2026-01-29T14:50:49.357" v="750" actId="12"/>
          <ac:spMkLst>
            <pc:docMk/>
            <pc:sldMk cId="1895909363" sldId="275"/>
            <ac:spMk id="12" creationId="{879558F9-2148-2983-0271-492742A5ED1B}"/>
          </ac:spMkLst>
        </pc:spChg>
        <pc:picChg chg="add mod">
          <ac:chgData name="Rudy POTDEVIN" userId="fb96473f-17a9-49ff-8012-efe591cc3839" providerId="ADAL" clId="{EFF5D700-2473-4499-AEB8-C256CA9CD1DD}" dt="2026-01-29T14:50:13.922" v="747" actId="1036"/>
          <ac:picMkLst>
            <pc:docMk/>
            <pc:sldMk cId="1895909363" sldId="275"/>
            <ac:picMk id="1026" creationId="{1A39081E-A56D-9E97-5CE7-478D0030176C}"/>
          </ac:picMkLst>
        </pc:picChg>
      </pc:sldChg>
      <pc:sldMasterChg chg="modSldLayout">
        <pc:chgData name="Rudy POTDEVIN" userId="fb96473f-17a9-49ff-8012-efe591cc3839" providerId="ADAL" clId="{EFF5D700-2473-4499-AEB8-C256CA9CD1DD}" dt="2026-01-23T16:51:48.355" v="661"/>
        <pc:sldMasterMkLst>
          <pc:docMk/>
          <pc:sldMasterMk cId="414215511" sldId="2147483650"/>
        </pc:sldMasterMkLst>
        <pc:sldLayoutChg chg="addSp delSp modSp mod">
          <pc:chgData name="Rudy POTDEVIN" userId="fb96473f-17a9-49ff-8012-efe591cc3839" providerId="ADAL" clId="{EFF5D700-2473-4499-AEB8-C256CA9CD1DD}" dt="2026-01-23T16:51:48.355" v="661"/>
          <pc:sldLayoutMkLst>
            <pc:docMk/>
            <pc:sldMasterMk cId="414215511" sldId="2147483650"/>
            <pc:sldLayoutMk cId="52423930" sldId="2147483671"/>
          </pc:sldLayoutMkLst>
          <pc:spChg chg="add mod">
            <ac:chgData name="Rudy POTDEVIN" userId="fb96473f-17a9-49ff-8012-efe591cc3839" providerId="ADAL" clId="{EFF5D700-2473-4499-AEB8-C256CA9CD1DD}" dt="2026-01-23T16:51:48.355" v="661"/>
            <ac:spMkLst>
              <pc:docMk/>
              <pc:sldMasterMk cId="414215511" sldId="2147483650"/>
              <pc:sldLayoutMk cId="52423930" sldId="2147483671"/>
              <ac:spMk id="2" creationId="{2896536C-9278-D46F-2301-1FEE9219178B}"/>
            </ac:spMkLst>
          </pc:spChg>
        </pc:sldLayoutChg>
      </pc:sldMasterChg>
    </pc:docChg>
  </pc:docChgLst>
  <pc:docChgLst>
    <pc:chgData name="Catherine LAUMONIER" userId="S::501307@umons.ac.be::9e61598a-b786-4709-92d0-ee3c88877911" providerId="AD" clId="Web-{D2632144-576C-A99D-A563-D1E858FE01BD}"/>
    <pc:docChg chg="modSld">
      <pc:chgData name="Catherine LAUMONIER" userId="S::501307@umons.ac.be::9e61598a-b786-4709-92d0-ee3c88877911" providerId="AD" clId="Web-{D2632144-576C-A99D-A563-D1E858FE01BD}" dt="2026-01-26T14:29:49.596" v="0" actId="14100"/>
      <pc:docMkLst>
        <pc:docMk/>
      </pc:docMkLst>
      <pc:sldChg chg="modSp">
        <pc:chgData name="Catherine LAUMONIER" userId="S::501307@umons.ac.be::9e61598a-b786-4709-92d0-ee3c88877911" providerId="AD" clId="Web-{D2632144-576C-A99D-A563-D1E858FE01BD}" dt="2026-01-26T14:29:49.596" v="0" actId="14100"/>
        <pc:sldMkLst>
          <pc:docMk/>
          <pc:sldMk cId="1664318917" sldId="272"/>
        </pc:sldMkLst>
        <pc:spChg chg="mod">
          <ac:chgData name="Catherine LAUMONIER" userId="S::501307@umons.ac.be::9e61598a-b786-4709-92d0-ee3c88877911" providerId="AD" clId="Web-{D2632144-576C-A99D-A563-D1E858FE01BD}" dt="2026-01-26T14:29:49.596" v="0" actId="14100"/>
          <ac:spMkLst>
            <pc:docMk/>
            <pc:sldMk cId="1664318917" sldId="272"/>
            <ac:spMk id="2" creationId="{7794F43E-7675-FD77-F5CB-F6AED71893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 t="15074" r="18454" b="3450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b="2321"/>
          <a:stretch/>
        </p:blipFill>
        <p:spPr>
          <a:xfrm>
            <a:off x="0" y="952315"/>
            <a:ext cx="2850292" cy="4191185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3783181" y="2404130"/>
            <a:ext cx="4738034" cy="102231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 i="0" baseline="0">
                <a:solidFill>
                  <a:srgbClr val="D7308A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15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3782467" y="3441797"/>
            <a:ext cx="4738747" cy="367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1800" b="1" i="0" baseline="0">
                <a:solidFill>
                  <a:srgbClr val="061F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Cliquez pour ajouter un sous-titre</a:t>
            </a:r>
          </a:p>
        </p:txBody>
      </p:sp>
      <p:sp>
        <p:nvSpPr>
          <p:cNvPr id="16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3782339" y="2036849"/>
            <a:ext cx="2910076" cy="3168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baseline="0">
                <a:solidFill>
                  <a:srgbClr val="5C84BF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pPr lvl="0"/>
            <a:r>
              <a:rPr lang="fr-FR" dirty="0"/>
              <a:t>Cliquez pour ajouter la date</a:t>
            </a:r>
          </a:p>
        </p:txBody>
      </p:sp>
      <p:sp>
        <p:nvSpPr>
          <p:cNvPr id="17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3782044" y="3840455"/>
            <a:ext cx="4739169" cy="610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61F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2000" b="0" dirty="0">
                <a:latin typeface="Arial" charset="0"/>
                <a:ea typeface="Arial" charset="0"/>
                <a:cs typeface="Arial" charset="0"/>
              </a:rPr>
              <a:t>Orateur,</a:t>
            </a:r>
            <a:r>
              <a:rPr lang="fr-FR" sz="2000" b="0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b="0" i="1" baseline="0" dirty="0">
                <a:latin typeface="Arial" charset="0"/>
                <a:ea typeface="Arial" charset="0"/>
                <a:cs typeface="Arial" charset="0"/>
              </a:rPr>
              <a:t>titre</a:t>
            </a:r>
            <a:endParaRPr lang="fr-FR" sz="2000" b="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15" y="928404"/>
            <a:ext cx="1690444" cy="1058048"/>
          </a:xfrm>
          <a:prstGeom prst="rect">
            <a:avLst/>
          </a:prstGeom>
        </p:spPr>
      </p:pic>
      <p:sp>
        <p:nvSpPr>
          <p:cNvPr id="19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96500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_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38534"/>
            <a:ext cx="5305618" cy="5091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D7308A"/>
                </a:solidFill>
                <a:latin typeface="TitilliumText22L 600 wt" charset="0"/>
                <a:ea typeface="TitilliumText22L 600 wt" charset="0"/>
                <a:cs typeface="TitilliumText22L 600 wt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6" name="Espace réservé du tableau 15"/>
          <p:cNvSpPr>
            <a:spLocks noGrp="1"/>
          </p:cNvSpPr>
          <p:nvPr>
            <p:ph type="tbl" sz="quarter" idx="13"/>
          </p:nvPr>
        </p:nvSpPr>
        <p:spPr>
          <a:xfrm>
            <a:off x="628650" y="1675334"/>
            <a:ext cx="5305425" cy="297127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488" y="1187628"/>
            <a:ext cx="5305780" cy="382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61F40"/>
                </a:solidFill>
                <a:latin typeface="TitilliumText22L 400 wt" charset="0"/>
                <a:ea typeface="TitilliumText22L 400 wt" charset="0"/>
                <a:cs typeface="TitilliumText22L 400 wt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et modifiez le sous-titre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70" y="4227831"/>
            <a:ext cx="1000832" cy="6264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/>
          <a:stretch/>
        </p:blipFill>
        <p:spPr>
          <a:xfrm flipH="1">
            <a:off x="6424195" y="0"/>
            <a:ext cx="2719804" cy="51435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0" y="3955052"/>
            <a:ext cx="1263800" cy="791012"/>
          </a:xfrm>
          <a:prstGeom prst="rect">
            <a:avLst/>
          </a:prstGeom>
        </p:spPr>
      </p:pic>
      <p:sp>
        <p:nvSpPr>
          <p:cNvPr id="20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Shape 61"/>
          <p:cNvSpPr/>
          <p:nvPr userDrawn="1"/>
        </p:nvSpPr>
        <p:spPr>
          <a:xfrm rot="-5400000">
            <a:off x="8775391" y="2333873"/>
            <a:ext cx="336000" cy="4012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Rectangle 21"/>
          <p:cNvSpPr/>
          <p:nvPr userDrawn="1"/>
        </p:nvSpPr>
        <p:spPr>
          <a:xfrm>
            <a:off x="8786441" y="239598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en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3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5714" r="10372" b="5714"/>
          <a:stretch/>
        </p:blipFill>
        <p:spPr>
          <a:xfrm>
            <a:off x="0" y="0"/>
            <a:ext cx="6623141" cy="514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70" y="4227831"/>
            <a:ext cx="1000832" cy="6264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/>
          <a:stretch/>
        </p:blipFill>
        <p:spPr>
          <a:xfrm flipH="1">
            <a:off x="6424195" y="0"/>
            <a:ext cx="2719804" cy="5143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0" y="3955052"/>
            <a:ext cx="1263800" cy="791012"/>
          </a:xfrm>
          <a:prstGeom prst="rect">
            <a:avLst/>
          </a:prstGeom>
        </p:spPr>
      </p:pic>
      <p:sp>
        <p:nvSpPr>
          <p:cNvPr id="13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Shape 61"/>
          <p:cNvSpPr/>
          <p:nvPr userDrawn="1"/>
        </p:nvSpPr>
        <p:spPr>
          <a:xfrm rot="-5400000">
            <a:off x="8775391" y="2333873"/>
            <a:ext cx="336000" cy="4012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8786441" y="239598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en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5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enaire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70" y="4227831"/>
            <a:ext cx="1000832" cy="6264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/>
          <a:stretch/>
        </p:blipFill>
        <p:spPr>
          <a:xfrm flipH="1">
            <a:off x="6424195" y="0"/>
            <a:ext cx="2719804" cy="5143500"/>
          </a:xfrm>
          <a:prstGeom prst="rect">
            <a:avLst/>
          </a:prstGeom>
        </p:spPr>
      </p:pic>
      <p:sp>
        <p:nvSpPr>
          <p:cNvPr id="13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Shape 61"/>
          <p:cNvSpPr/>
          <p:nvPr userDrawn="1"/>
        </p:nvSpPr>
        <p:spPr>
          <a:xfrm rot="-5400000">
            <a:off x="8775391" y="2333873"/>
            <a:ext cx="336000" cy="4012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8786441" y="239598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en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2" y="414476"/>
            <a:ext cx="6544586" cy="46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/>
          <a:stretch/>
        </p:blipFill>
        <p:spPr>
          <a:xfrm>
            <a:off x="214603" y="214605"/>
            <a:ext cx="2595825" cy="5143500"/>
          </a:xfrm>
          <a:prstGeom prst="rect">
            <a:avLst/>
          </a:prstGeom>
        </p:spPr>
      </p:pic>
      <p:sp>
        <p:nvSpPr>
          <p:cNvPr id="3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39" y="1450937"/>
            <a:ext cx="1908122" cy="11942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937989"/>
            <a:ext cx="5760720" cy="18013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896536C-9278-D46F-2301-1FEE9219178B}"/>
              </a:ext>
            </a:extLst>
          </p:cNvPr>
          <p:cNvSpPr txBox="1"/>
          <p:nvPr userDrawn="1"/>
        </p:nvSpPr>
        <p:spPr>
          <a:xfrm>
            <a:off x="2600145" y="4604260"/>
            <a:ext cx="39437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Éditeur responsable : ASBL Pôle hainuyer / Avenue Frère Orban 9 – 7000 Mons / </a:t>
            </a:r>
            <a:r>
              <a:rPr lang="fr-FR" sz="700" b="1" dirty="0"/>
              <a:t>www.polehainuyer.be</a:t>
            </a:r>
            <a:endParaRPr lang="fr-BE" sz="700" b="1" dirty="0"/>
          </a:p>
        </p:txBody>
      </p:sp>
    </p:spTree>
    <p:extLst>
      <p:ext uri="{BB962C8B-B14F-4D97-AF65-F5344CB8AC3E}">
        <p14:creationId xmlns:p14="http://schemas.microsoft.com/office/powerpoint/2010/main" val="5242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38391" r="40208" b="19619"/>
          <a:stretch/>
        </p:blipFill>
        <p:spPr>
          <a:xfrm>
            <a:off x="0" y="0"/>
            <a:ext cx="9144000" cy="5161090"/>
          </a:xfrm>
          <a:prstGeom prst="rect">
            <a:avLst/>
          </a:prstGeom>
        </p:spPr>
      </p:pic>
      <p:sp>
        <p:nvSpPr>
          <p:cNvPr id="16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54377" y="2392889"/>
            <a:ext cx="3268974" cy="2535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1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Cliquez pour ajouter un sous-titre</a:t>
            </a:r>
          </a:p>
        </p:txBody>
      </p:sp>
      <p:sp>
        <p:nvSpPr>
          <p:cNvPr id="17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4554869" y="965924"/>
            <a:ext cx="1957691" cy="215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 baseline="0">
                <a:solidFill>
                  <a:schemeClr val="bg1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pPr lvl="0"/>
            <a:r>
              <a:rPr lang="fr-FR" dirty="0"/>
              <a:t>Cliquez pour ajouter la date</a:t>
            </a:r>
          </a:p>
        </p:txBody>
      </p:sp>
      <p:sp>
        <p:nvSpPr>
          <p:cNvPr id="1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554377" y="3258236"/>
            <a:ext cx="3269266" cy="420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2000" b="0" dirty="0">
                <a:latin typeface="Arial" charset="0"/>
                <a:ea typeface="Arial" charset="0"/>
                <a:cs typeface="Arial" charset="0"/>
              </a:rPr>
              <a:t>Orateur,</a:t>
            </a:r>
            <a:r>
              <a:rPr lang="fr-FR" sz="2000" b="0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b="0" i="1" baseline="0" dirty="0">
                <a:latin typeface="Arial" charset="0"/>
                <a:ea typeface="Arial" charset="0"/>
                <a:cs typeface="Arial" charset="0"/>
              </a:rPr>
              <a:t>titre</a:t>
            </a:r>
            <a:endParaRPr lang="fr-FR" sz="2000" b="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33" r="-1" b="2321"/>
          <a:stretch/>
        </p:blipFill>
        <p:spPr>
          <a:xfrm>
            <a:off x="-435392" y="-584472"/>
            <a:ext cx="5230240" cy="537490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2" y="3732384"/>
            <a:ext cx="1690444" cy="1058048"/>
          </a:xfrm>
          <a:prstGeom prst="rect">
            <a:avLst/>
          </a:prstGeom>
        </p:spPr>
      </p:pic>
      <p:sp>
        <p:nvSpPr>
          <p:cNvPr id="25" name="Titre 7"/>
          <p:cNvSpPr>
            <a:spLocks noGrp="1"/>
          </p:cNvSpPr>
          <p:nvPr>
            <p:ph type="title" hasCustomPrompt="1"/>
          </p:nvPr>
        </p:nvSpPr>
        <p:spPr>
          <a:xfrm>
            <a:off x="4554377" y="1298261"/>
            <a:ext cx="3894054" cy="102231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127028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10251"/>
          <a:stretch/>
        </p:blipFill>
        <p:spPr>
          <a:xfrm>
            <a:off x="0" y="0"/>
            <a:ext cx="9140528" cy="51391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9" r="28043" b="2321"/>
          <a:stretch/>
        </p:blipFill>
        <p:spPr>
          <a:xfrm>
            <a:off x="6662975" y="1613622"/>
            <a:ext cx="2477553" cy="35255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18" y="3191272"/>
            <a:ext cx="1075242" cy="672992"/>
          </a:xfrm>
          <a:prstGeom prst="rect">
            <a:avLst/>
          </a:prstGeom>
        </p:spPr>
      </p:pic>
      <p:sp>
        <p:nvSpPr>
          <p:cNvPr id="16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774857" y="3128749"/>
            <a:ext cx="3268974" cy="2535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1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Cliquez pour ajouter un sous-titre</a:t>
            </a:r>
          </a:p>
        </p:txBody>
      </p:sp>
      <p:sp>
        <p:nvSpPr>
          <p:cNvPr id="17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775349" y="1701784"/>
            <a:ext cx="1957691" cy="215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 baseline="0">
                <a:solidFill>
                  <a:schemeClr val="bg1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pPr lvl="0"/>
            <a:r>
              <a:rPr lang="fr-FR" dirty="0"/>
              <a:t>Cliquez pour ajouter la date</a:t>
            </a:r>
          </a:p>
        </p:txBody>
      </p:sp>
      <p:sp>
        <p:nvSpPr>
          <p:cNvPr id="1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774857" y="3994096"/>
            <a:ext cx="3269266" cy="420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2000" b="0" dirty="0">
                <a:latin typeface="Arial" charset="0"/>
                <a:ea typeface="Arial" charset="0"/>
                <a:cs typeface="Arial" charset="0"/>
              </a:rPr>
              <a:t>Orateur,</a:t>
            </a:r>
            <a:r>
              <a:rPr lang="fr-FR" sz="2000" b="0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b="0" i="1" baseline="0" dirty="0">
                <a:latin typeface="Arial" charset="0"/>
                <a:ea typeface="Arial" charset="0"/>
                <a:cs typeface="Arial" charset="0"/>
              </a:rPr>
              <a:t>titre</a:t>
            </a:r>
            <a:endParaRPr lang="fr-FR" sz="2000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Shape 233"/>
          <p:cNvSpPr/>
          <p:nvPr userDrawn="1"/>
        </p:nvSpPr>
        <p:spPr>
          <a:xfrm>
            <a:off x="0" y="-434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Titre 7"/>
          <p:cNvSpPr>
            <a:spLocks noGrp="1"/>
          </p:cNvSpPr>
          <p:nvPr>
            <p:ph type="title" hasCustomPrompt="1"/>
          </p:nvPr>
        </p:nvSpPr>
        <p:spPr>
          <a:xfrm>
            <a:off x="774857" y="2011639"/>
            <a:ext cx="3894054" cy="102231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798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73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2F9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b="2321"/>
          <a:stretch/>
        </p:blipFill>
        <p:spPr>
          <a:xfrm>
            <a:off x="0" y="952315"/>
            <a:ext cx="2850292" cy="419118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r="34474"/>
          <a:stretch/>
        </p:blipFill>
        <p:spPr>
          <a:xfrm>
            <a:off x="3751283" y="0"/>
            <a:ext cx="5392718" cy="407487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97" y="3515053"/>
            <a:ext cx="1464766" cy="916796"/>
          </a:xfrm>
          <a:prstGeom prst="rect">
            <a:avLst/>
          </a:prstGeom>
        </p:spPr>
      </p:pic>
      <p:sp>
        <p:nvSpPr>
          <p:cNvPr id="22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13748" y="3124409"/>
            <a:ext cx="3268974" cy="2535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1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Cliquez pour ajouter un sous-titre</a:t>
            </a:r>
          </a:p>
        </p:txBody>
      </p:sp>
      <p:sp>
        <p:nvSpPr>
          <p:cNvPr id="23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4614240" y="1697444"/>
            <a:ext cx="1957691" cy="215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 baseline="0">
                <a:solidFill>
                  <a:schemeClr val="bg1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pPr lvl="0"/>
            <a:r>
              <a:rPr lang="fr-FR" dirty="0"/>
              <a:t>Cliquez pour ajouter la date</a:t>
            </a:r>
          </a:p>
        </p:txBody>
      </p:sp>
      <p:sp>
        <p:nvSpPr>
          <p:cNvPr id="24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3748" y="3989756"/>
            <a:ext cx="3269266" cy="420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2000" b="0" dirty="0">
                <a:latin typeface="Arial" charset="0"/>
                <a:ea typeface="Arial" charset="0"/>
                <a:cs typeface="Arial" charset="0"/>
              </a:rPr>
              <a:t>Orateur,</a:t>
            </a:r>
            <a:r>
              <a:rPr lang="fr-FR" sz="2000" b="0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b="0" i="1" baseline="0" dirty="0">
                <a:latin typeface="Arial" charset="0"/>
                <a:ea typeface="Arial" charset="0"/>
                <a:cs typeface="Arial" charset="0"/>
              </a:rPr>
              <a:t>titre</a:t>
            </a:r>
            <a:endParaRPr lang="fr-FR" sz="2000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" name="Titre 7"/>
          <p:cNvSpPr>
            <a:spLocks noGrp="1"/>
          </p:cNvSpPr>
          <p:nvPr>
            <p:ph type="title" hasCustomPrompt="1"/>
          </p:nvPr>
        </p:nvSpPr>
        <p:spPr>
          <a:xfrm>
            <a:off x="4613748" y="2017051"/>
            <a:ext cx="3894054" cy="102231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125885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04_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C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2F92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r="34474"/>
          <a:stretch/>
        </p:blipFill>
        <p:spPr>
          <a:xfrm>
            <a:off x="3751283" y="0"/>
            <a:ext cx="5392718" cy="4074878"/>
          </a:xfrm>
          <a:prstGeom prst="rect">
            <a:avLst/>
          </a:prstGeom>
        </p:spPr>
      </p:pic>
      <p:sp>
        <p:nvSpPr>
          <p:cNvPr id="31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b="2321"/>
          <a:stretch/>
        </p:blipFill>
        <p:spPr>
          <a:xfrm>
            <a:off x="0" y="952315"/>
            <a:ext cx="2850292" cy="419118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97" y="3515053"/>
            <a:ext cx="1464766" cy="916796"/>
          </a:xfrm>
          <a:prstGeom prst="rect">
            <a:avLst/>
          </a:prstGeom>
        </p:spPr>
      </p:pic>
      <p:sp>
        <p:nvSpPr>
          <p:cNvPr id="27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13748" y="3124409"/>
            <a:ext cx="3268974" cy="2535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1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Cliquez pour ajouter un sous-titre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4614240" y="1697444"/>
            <a:ext cx="1957691" cy="215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 baseline="0">
                <a:solidFill>
                  <a:schemeClr val="bg1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pPr lvl="0"/>
            <a:r>
              <a:rPr lang="fr-FR" dirty="0"/>
              <a:t>Cliquez pour ajouter la date</a:t>
            </a:r>
          </a:p>
        </p:txBody>
      </p:sp>
      <p:sp>
        <p:nvSpPr>
          <p:cNvPr id="2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3748" y="3989756"/>
            <a:ext cx="3269266" cy="420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2000" b="0" dirty="0">
                <a:latin typeface="Arial" charset="0"/>
                <a:ea typeface="Arial" charset="0"/>
                <a:cs typeface="Arial" charset="0"/>
              </a:rPr>
              <a:t>Orateur,</a:t>
            </a:r>
            <a:r>
              <a:rPr lang="fr-FR" sz="2000" b="0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b="0" i="1" baseline="0" dirty="0">
                <a:latin typeface="Arial" charset="0"/>
                <a:ea typeface="Arial" charset="0"/>
                <a:cs typeface="Arial" charset="0"/>
              </a:rPr>
              <a:t>titre</a:t>
            </a:r>
            <a:endParaRPr lang="fr-FR" sz="2000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itre 7"/>
          <p:cNvSpPr>
            <a:spLocks noGrp="1"/>
          </p:cNvSpPr>
          <p:nvPr>
            <p:ph type="title" hasCustomPrompt="1"/>
          </p:nvPr>
        </p:nvSpPr>
        <p:spPr>
          <a:xfrm>
            <a:off x="4613748" y="2017051"/>
            <a:ext cx="3894054" cy="102231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ldo SemiBold" charset="0"/>
                <a:ea typeface="Aldo SemiBold" charset="0"/>
                <a:cs typeface="Aldo SemiBold" charset="0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22040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/>
          <a:stretch/>
        </p:blipFill>
        <p:spPr>
          <a:xfrm flipH="1">
            <a:off x="6424195" y="0"/>
            <a:ext cx="2719804" cy="5143500"/>
          </a:xfrm>
          <a:prstGeom prst="rect">
            <a:avLst/>
          </a:prstGeom>
        </p:spPr>
      </p:pic>
      <p:sp>
        <p:nvSpPr>
          <p:cNvPr id="16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/>
          <a:stretch/>
        </p:blipFill>
        <p:spPr>
          <a:xfrm>
            <a:off x="6624734" y="2534482"/>
            <a:ext cx="2519265" cy="26090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56" y="440181"/>
            <a:ext cx="694942" cy="800098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545338" y="655504"/>
            <a:ext cx="201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dirty="0">
                <a:solidFill>
                  <a:srgbClr val="061F40"/>
                </a:solidFill>
                <a:latin typeface="TitilliumText22L 800 wt" charset="0"/>
                <a:ea typeface="TitilliumText22L 800 wt" charset="0"/>
                <a:cs typeface="TitilliumText22L 800 wt" charset="0"/>
              </a:rPr>
              <a:t>Sommaire</a:t>
            </a:r>
            <a:endParaRPr lang="fr-FR" sz="3200" b="1" i="0" dirty="0">
              <a:latin typeface="TitilliumText22L 800 wt" charset="0"/>
              <a:ea typeface="TitilliumText22L 800 wt" charset="0"/>
              <a:cs typeface="TitilliumText22L 800 w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3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38534"/>
            <a:ext cx="5305618" cy="5091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D7308A"/>
                </a:solidFill>
                <a:latin typeface="TitilliumText22L 600 wt" charset="0"/>
                <a:ea typeface="TitilliumText22L 600 wt" charset="0"/>
                <a:cs typeface="TitilliumText22L 600 wt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70" y="4227831"/>
            <a:ext cx="1000832" cy="626420"/>
          </a:xfrm>
          <a:prstGeom prst="rect">
            <a:avLst/>
          </a:prstGeom>
        </p:spPr>
      </p:pic>
      <p:sp>
        <p:nvSpPr>
          <p:cNvPr id="15" name="Shape 115"/>
          <p:cNvSpPr txBox="1">
            <a:spLocks noGrp="1"/>
          </p:cNvSpPr>
          <p:nvPr>
            <p:ph type="body" idx="1"/>
          </p:nvPr>
        </p:nvSpPr>
        <p:spPr>
          <a:xfrm>
            <a:off x="628488" y="1668940"/>
            <a:ext cx="2594292" cy="297770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488" y="1187628"/>
            <a:ext cx="5305780" cy="382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61F40"/>
                </a:solidFill>
                <a:latin typeface="TitilliumText22L 400 wt" charset="0"/>
                <a:ea typeface="TitilliumText22L 400 wt" charset="0"/>
                <a:cs typeface="TitilliumText22L 400 wt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et modifiez le sous-titre</a:t>
            </a:r>
          </a:p>
        </p:txBody>
      </p:sp>
      <p:sp>
        <p:nvSpPr>
          <p:cNvPr id="18" name="Shape 115"/>
          <p:cNvSpPr txBox="1">
            <a:spLocks noGrp="1"/>
          </p:cNvSpPr>
          <p:nvPr>
            <p:ph type="body" idx="13"/>
          </p:nvPr>
        </p:nvSpPr>
        <p:spPr>
          <a:xfrm>
            <a:off x="3339670" y="1668940"/>
            <a:ext cx="2594292" cy="297770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/>
          <a:stretch/>
        </p:blipFill>
        <p:spPr>
          <a:xfrm flipH="1">
            <a:off x="6424195" y="0"/>
            <a:ext cx="2719804" cy="51435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0" y="3955052"/>
            <a:ext cx="1263800" cy="791012"/>
          </a:xfrm>
          <a:prstGeom prst="rect">
            <a:avLst/>
          </a:prstGeom>
        </p:spPr>
      </p:pic>
      <p:sp>
        <p:nvSpPr>
          <p:cNvPr id="22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Shape 61"/>
          <p:cNvSpPr/>
          <p:nvPr userDrawn="1"/>
        </p:nvSpPr>
        <p:spPr>
          <a:xfrm rot="-5400000">
            <a:off x="8775391" y="2333873"/>
            <a:ext cx="336000" cy="4012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 19"/>
          <p:cNvSpPr/>
          <p:nvPr userDrawn="1"/>
        </p:nvSpPr>
        <p:spPr>
          <a:xfrm>
            <a:off x="8786441" y="239598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en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38534"/>
            <a:ext cx="5305618" cy="5091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D7308A"/>
                </a:solidFill>
                <a:latin typeface="TitilliumText22L 600 wt" charset="0"/>
                <a:ea typeface="TitilliumText22L 600 wt" charset="0"/>
                <a:cs typeface="TitilliumText22L 600 wt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917410"/>
            <a:ext cx="5305619" cy="27313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628488" y="1534746"/>
            <a:ext cx="5305780" cy="2748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rgbClr val="5C84BF"/>
                </a:solidFill>
                <a:latin typeface="TitilliumText22L 400 wt" charset="0"/>
                <a:ea typeface="TitilliumText22L 400 wt" charset="0"/>
                <a:cs typeface="TitilliumText22L 400 wt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et modifiez le sous-titre2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488" y="1187628"/>
            <a:ext cx="5305780" cy="382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61F40"/>
                </a:solidFill>
                <a:latin typeface="TitilliumText22L 400 wt" charset="0"/>
                <a:ea typeface="TitilliumText22L 400 wt" charset="0"/>
                <a:cs typeface="TitilliumText22L 400 wt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et modifiez le sous-titre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70" y="4227831"/>
            <a:ext cx="1000832" cy="6264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/>
          <a:stretch/>
        </p:blipFill>
        <p:spPr>
          <a:xfrm flipH="1">
            <a:off x="6424195" y="0"/>
            <a:ext cx="2719804" cy="51435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0" y="3955052"/>
            <a:ext cx="1263800" cy="791012"/>
          </a:xfrm>
          <a:prstGeom prst="rect">
            <a:avLst/>
          </a:prstGeom>
        </p:spPr>
      </p:pic>
      <p:sp>
        <p:nvSpPr>
          <p:cNvPr id="20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Shape 61"/>
          <p:cNvSpPr/>
          <p:nvPr userDrawn="1"/>
        </p:nvSpPr>
        <p:spPr>
          <a:xfrm rot="-5400000">
            <a:off x="8775391" y="2333873"/>
            <a:ext cx="336000" cy="4012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Rectangle 21"/>
          <p:cNvSpPr/>
          <p:nvPr userDrawn="1"/>
        </p:nvSpPr>
        <p:spPr>
          <a:xfrm>
            <a:off x="8786441" y="239598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en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2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38534"/>
            <a:ext cx="5305618" cy="5091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D7308A"/>
                </a:solidFill>
                <a:latin typeface="TitilliumText22L 600 wt" charset="0"/>
                <a:ea typeface="TitilliumText22L 600 wt" charset="0"/>
                <a:cs typeface="TitilliumText22L 600 wt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488" y="1187628"/>
            <a:ext cx="5305780" cy="382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61F40"/>
                </a:solidFill>
                <a:latin typeface="TitilliumText22L 400 wt" charset="0"/>
                <a:ea typeface="TitilliumText22L 400 wt" charset="0"/>
                <a:cs typeface="TitilliumText22L 400 wt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et modifiez le sous-titre</a:t>
            </a:r>
          </a:p>
        </p:txBody>
      </p:sp>
      <p:sp>
        <p:nvSpPr>
          <p:cNvPr id="16" name="Espace réservé pour une image  3"/>
          <p:cNvSpPr>
            <a:spLocks noGrp="1"/>
          </p:cNvSpPr>
          <p:nvPr>
            <p:ph type="pic" sz="quarter" idx="12"/>
          </p:nvPr>
        </p:nvSpPr>
        <p:spPr>
          <a:xfrm>
            <a:off x="628650" y="1668463"/>
            <a:ext cx="1814013" cy="29860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Shape 115"/>
          <p:cNvSpPr txBox="1">
            <a:spLocks noGrp="1"/>
          </p:cNvSpPr>
          <p:nvPr>
            <p:ph type="body" idx="1"/>
          </p:nvPr>
        </p:nvSpPr>
        <p:spPr>
          <a:xfrm>
            <a:off x="2591570" y="1668940"/>
            <a:ext cx="3342698" cy="297770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70" y="4227831"/>
            <a:ext cx="1000832" cy="6264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/>
          <a:stretch/>
        </p:blipFill>
        <p:spPr>
          <a:xfrm flipH="1">
            <a:off x="6424195" y="0"/>
            <a:ext cx="2719804" cy="51435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0" y="3955052"/>
            <a:ext cx="1263800" cy="791012"/>
          </a:xfrm>
          <a:prstGeom prst="rect">
            <a:avLst/>
          </a:prstGeom>
        </p:spPr>
      </p:pic>
      <p:sp>
        <p:nvSpPr>
          <p:cNvPr id="19" name="Shape 23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Shape 61"/>
          <p:cNvSpPr/>
          <p:nvPr userDrawn="1"/>
        </p:nvSpPr>
        <p:spPr>
          <a:xfrm rot="-5400000">
            <a:off x="8775391" y="2333873"/>
            <a:ext cx="336000" cy="4012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ctangle 20"/>
          <p:cNvSpPr/>
          <p:nvPr userDrawn="1"/>
        </p:nvSpPr>
        <p:spPr>
          <a:xfrm>
            <a:off x="8786441" y="239598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en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1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6" r:id="rId3"/>
    <p:sldLayoutId id="2147483663" r:id="rId4"/>
    <p:sldLayoutId id="2147483664" r:id="rId5"/>
    <p:sldLayoutId id="2147483670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apui.univ-avignon.fr/explorons-la-diversite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>
                <a:latin typeface="Aldo SemiBold"/>
                <a:ea typeface="Calibri" panose="020F0502020204030204" pitchFamily="34" charset="0"/>
                <a:cs typeface="Times New Roman" panose="02020603050405020304" pitchFamily="18" charset="0"/>
              </a:rPr>
              <a:t>Atelier d'expérimentation</a:t>
            </a:r>
            <a:br>
              <a:rPr lang="fr-BE" sz="2800" dirty="0">
                <a:latin typeface="Aldo Semi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2800" dirty="0">
                <a:latin typeface="Aldo SemiBold"/>
                <a:ea typeface="Calibri" panose="020F0502020204030204" pitchFamily="34" charset="0"/>
                <a:cs typeface="Times New Roman" panose="02020603050405020304" pitchFamily="18" charset="0"/>
              </a:rPr>
              <a:t>de la pédagogie inclusive</a:t>
            </a:r>
            <a:b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852216" y="3630247"/>
            <a:ext cx="5291784" cy="610098"/>
          </a:xfrm>
        </p:spPr>
        <p:txBody>
          <a:bodyPr/>
          <a:lstStyle/>
          <a:p>
            <a:r>
              <a:rPr lang="fr-FR" sz="1400" dirty="0">
                <a:latin typeface="Titillium Lt" panose="00000400000000000000" pitchFamily="50" charset="0"/>
              </a:rPr>
              <a:t>Catherine Laumonier, Rudy Potdevin</a:t>
            </a:r>
          </a:p>
          <a:p>
            <a:r>
              <a:rPr lang="fr-FR" sz="1400" dirty="0">
                <a:latin typeface="Titillium Lt" panose="00000400000000000000" pitchFamily="50" charset="0"/>
              </a:rPr>
              <a:t>Service d’appui pédagogique - Université de Mons</a:t>
            </a:r>
          </a:p>
        </p:txBody>
      </p:sp>
    </p:spTree>
    <p:extLst>
      <p:ext uri="{BB962C8B-B14F-4D97-AF65-F5344CB8AC3E}">
        <p14:creationId xmlns:p14="http://schemas.microsoft.com/office/powerpoint/2010/main" val="162528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50561E-4EC6-B94B-9F32-2197A63772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fr-BE" dirty="0"/>
              <a:t>Coordonnées du Pôle hainuyer</a:t>
            </a:r>
            <a:endParaRPr lang="fr-FR" dirty="0"/>
          </a:p>
        </p:txBody>
      </p:sp>
      <p:pic>
        <p:nvPicPr>
          <p:cNvPr id="6" name="Image 5" descr="Logos des institutions du Pôle hainuyer">
            <a:extLst>
              <a:ext uri="{FF2B5EF4-FFF2-40B4-BE49-F238E27FC236}">
                <a16:creationId xmlns:a16="http://schemas.microsoft.com/office/drawing/2014/main" id="{B4BC2BCA-3E25-BC1E-B49A-9E7A3E6555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14" y="2571750"/>
            <a:ext cx="4918171" cy="19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F48B036-BDAE-E673-E7BF-E4A87DBC31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fr-BE" dirty="0"/>
              <a:t>Sommaire</a:t>
            </a:r>
            <a:endParaRPr lang="fr-FR" dirty="0"/>
          </a:p>
        </p:txBody>
      </p:sp>
      <p:sp>
        <p:nvSpPr>
          <p:cNvPr id="2" name="Espace réservé du texte 3"/>
          <p:cNvSpPr txBox="1">
            <a:spLocks/>
          </p:cNvSpPr>
          <p:nvPr/>
        </p:nvSpPr>
        <p:spPr>
          <a:xfrm>
            <a:off x="559175" y="1416987"/>
            <a:ext cx="6351076" cy="333128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D7308A"/>
                </a:solidFill>
                <a:effectLst/>
                <a:uLnTx/>
                <a:uFillTx/>
                <a:latin typeface="TitilliumText22L 600 wt" charset="0"/>
              </a:rPr>
              <a:t>Découverte de son persona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061F40"/>
                </a:solidFill>
                <a:effectLst/>
                <a:uLnTx/>
                <a:uFillTx/>
                <a:latin typeface="TitilliumText22L 600 wt" charset="0"/>
              </a:rPr>
              <a:t>(2 min)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D7308A"/>
                </a:solidFill>
                <a:effectLst/>
                <a:uLnTx/>
                <a:uFillTx/>
                <a:latin typeface="TitilliumText22L 600 wt" charset="0"/>
              </a:rPr>
              <a:t>Découverte du </a:t>
            </a:r>
            <a:r>
              <a:rPr lang="fr-FR" sz="1800" dirty="0">
                <a:solidFill>
                  <a:srgbClr val="D7308A"/>
                </a:solidFill>
                <a:latin typeface="TitilliumText22L 600 wt" charset="0"/>
              </a:rPr>
              <a:t>contexte d’enseignement </a:t>
            </a:r>
            <a:r>
              <a:rPr lang="fr-FR" sz="1800" dirty="0">
                <a:solidFill>
                  <a:srgbClr val="061F40"/>
                </a:solidFill>
                <a:latin typeface="TitilliumText22L 600 wt" charset="0"/>
              </a:rPr>
              <a:t>(5 min)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D7308A"/>
              </a:solidFill>
              <a:effectLst/>
              <a:uLnTx/>
              <a:uFillTx/>
              <a:latin typeface="TitilliumText22L 600 wt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D7308A"/>
                </a:solidFill>
                <a:effectLst/>
                <a:uLnTx/>
                <a:uFillTx/>
                <a:latin typeface="TitilliumText22L 600 wt" charset="0"/>
              </a:rPr>
              <a:t>Identification </a:t>
            </a:r>
            <a:r>
              <a:rPr lang="fr-FR" sz="1800" dirty="0">
                <a:solidFill>
                  <a:srgbClr val="D7308A"/>
                </a:solidFill>
                <a:latin typeface="TitilliumText22L 600 wt" charset="0"/>
              </a:rPr>
              <a:t>des problématiques </a:t>
            </a:r>
            <a:r>
              <a:rPr lang="fr-FR" sz="1800" dirty="0">
                <a:solidFill>
                  <a:srgbClr val="061F40"/>
                </a:solidFill>
                <a:latin typeface="TitilliumText22L 600 wt" charset="0"/>
              </a:rPr>
              <a:t>(15 min)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D7308A"/>
              </a:solidFill>
              <a:effectLst/>
              <a:uLnTx/>
              <a:uFillTx/>
              <a:latin typeface="TitilliumText22L 600 wt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D7308A"/>
                </a:solidFill>
                <a:effectLst/>
                <a:uLnTx/>
                <a:uFillTx/>
                <a:latin typeface="TitilliumText22L 600 wt" charset="0"/>
              </a:rPr>
              <a:t>Propositions de </a:t>
            </a:r>
            <a:r>
              <a:rPr lang="fr-FR" sz="1800" dirty="0">
                <a:solidFill>
                  <a:srgbClr val="D7308A"/>
                </a:solidFill>
                <a:latin typeface="TitilliumText22L 600 wt" charset="0"/>
              </a:rPr>
              <a:t>pistes inclusives </a:t>
            </a:r>
            <a:r>
              <a:rPr lang="fr-FR" sz="1800" dirty="0">
                <a:solidFill>
                  <a:srgbClr val="061F40"/>
                </a:solidFill>
                <a:latin typeface="TitilliumText22L 600 wt" charset="0"/>
              </a:rPr>
              <a:t>(30 min)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fr-FR" sz="1800" dirty="0">
                <a:solidFill>
                  <a:srgbClr val="D7308A"/>
                </a:solidFill>
                <a:latin typeface="TitilliumText22L 600 wt" charset="0"/>
              </a:rPr>
              <a:t>Faisabilité et production d’affiche </a:t>
            </a:r>
            <a:r>
              <a:rPr lang="fr-FR" sz="1800" dirty="0">
                <a:solidFill>
                  <a:srgbClr val="061F40"/>
                </a:solidFill>
                <a:latin typeface="TitilliumText22L 600 wt" charset="0"/>
              </a:rPr>
              <a:t>(10 min)</a:t>
            </a:r>
            <a:endParaRPr lang="fr-FR" sz="600" dirty="0">
              <a:solidFill>
                <a:srgbClr val="5C84BF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fr-BE" sz="1800" dirty="0">
                <a:solidFill>
                  <a:srgbClr val="D7308A"/>
                </a:solidFill>
                <a:latin typeface="TitilliumText22L 600 wt" charset="0"/>
              </a:rPr>
              <a:t>Retours et mise en commun</a:t>
            </a:r>
            <a:endParaRPr lang="fr-FR" sz="600" dirty="0">
              <a:solidFill>
                <a:srgbClr val="5C84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8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CB44A-6010-5752-74A4-44D44DF3C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42BBF-0FCD-2126-498F-E3D33C72A3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Découverte de son persona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80D5BF-D6DB-C9CC-68BE-703F4F4BB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2 minutes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FF2876-1C76-9DA0-BB66-B1D829B11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98" y="2388806"/>
            <a:ext cx="2880440" cy="20874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1B3250-41FC-73DB-534E-7DAEE7361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70" y="2594862"/>
            <a:ext cx="2981639" cy="2277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45BBB5-9475-2D5E-5D57-A83D4C36D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865" y="2212342"/>
            <a:ext cx="3015403" cy="2207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295DB59-A878-CE97-F7D5-40AD51DE6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684802"/>
            <a:ext cx="6373730" cy="509132"/>
          </a:xfrm>
        </p:spPr>
        <p:txBody>
          <a:bodyPr/>
          <a:lstStyle/>
          <a:p>
            <a:r>
              <a:rPr lang="fr-BE" dirty="0"/>
              <a:t>Chaque membre de groupe reçoit un persona et se l'approprie.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880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18304-005D-5E3F-2527-11E048AA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3F1EC-8863-9F95-E354-D2428E1E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Découverte du contexte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4CD24E-F444-9BB2-2395-5E9211EB4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5 minutes</a:t>
            </a:r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64A6913-C63C-7294-783D-93977C3033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684801"/>
            <a:ext cx="6373730" cy="853913"/>
          </a:xfrm>
        </p:spPr>
        <p:txBody>
          <a:bodyPr/>
          <a:lstStyle/>
          <a:p>
            <a:r>
              <a:rPr lang="fr-BE" dirty="0"/>
              <a:t>Une situation d’enseignement est fournie à chaque groupe </a:t>
            </a:r>
          </a:p>
          <a:p>
            <a:r>
              <a:rPr lang="fr-BE" dirty="0"/>
              <a:t>qui se l’approprie collectivement.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C76E81-35A2-76BE-B535-D8D2E2C21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75497"/>
            <a:ext cx="2584963" cy="19350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AF0FA8-A77F-B1C2-7EBA-2941822D7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56" y="3075849"/>
            <a:ext cx="2584964" cy="18273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A6A4BC7-2536-6575-9032-4008B816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425" y="2604787"/>
            <a:ext cx="2845057" cy="2127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5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B6945-13E2-B613-9B14-E7726F85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4F43E-7675-FD77-F5CB-F6AED718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8534"/>
            <a:ext cx="6449260" cy="538820"/>
          </a:xfrm>
        </p:spPr>
        <p:txBody>
          <a:bodyPr/>
          <a:lstStyle/>
          <a:p>
            <a:r>
              <a:rPr lang="fr-FR" dirty="0"/>
              <a:t>Identification des problématiques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4C713-0D32-0A20-B614-8F902FE9C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15 minutes</a:t>
            </a:r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EE7903D7-46E2-85AD-1985-2DBF81B3C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684801"/>
            <a:ext cx="6373730" cy="853913"/>
          </a:xfrm>
        </p:spPr>
        <p:txBody>
          <a:bodyPr/>
          <a:lstStyle/>
          <a:p>
            <a:r>
              <a:rPr lang="fr-BE" dirty="0"/>
              <a:t>En incarnant leur persona, les membres du groupe font un retour sur les problématiques rencontrées pour cet enseignement.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16E79F-A3F1-1B85-DE4A-24BED2E93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24" y="2538714"/>
            <a:ext cx="3003884" cy="225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31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A8691-E0C7-41DF-5F41-D304DB578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4790C-AC01-F70E-125B-0B0B23D5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8534"/>
            <a:ext cx="5632832" cy="509132"/>
          </a:xfrm>
        </p:spPr>
        <p:txBody>
          <a:bodyPr/>
          <a:lstStyle/>
          <a:p>
            <a:r>
              <a:rPr lang="fr-FR" dirty="0"/>
              <a:t>Propositions de pistes inclusives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5E44D4-4D80-207C-3E19-D618364DA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30 minutes</a:t>
            </a:r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9EAB48E-44D1-D445-09F3-0841D77BA2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684801"/>
            <a:ext cx="6373730" cy="853913"/>
          </a:xfrm>
        </p:spPr>
        <p:txBody>
          <a:bodyPr/>
          <a:lstStyle/>
          <a:p>
            <a:r>
              <a:rPr lang="fr-BE" dirty="0"/>
              <a:t>Le groupe propose des modifications, compléments ou adaptations </a:t>
            </a:r>
            <a:br>
              <a:rPr lang="fr-BE" dirty="0"/>
            </a:br>
            <a:r>
              <a:rPr lang="fr-BE" dirty="0"/>
              <a:t>aux pratiques pédagogiques envisagées qui pourraient lever </a:t>
            </a:r>
            <a:br>
              <a:rPr lang="fr-BE" dirty="0"/>
            </a:br>
            <a:r>
              <a:rPr lang="fr-BE" dirty="0"/>
              <a:t>les problématiques rencontrées par les </a:t>
            </a:r>
            <a:r>
              <a:rPr lang="fr-BE"/>
              <a:t>personas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D177DB9-5AEB-5118-0009-660775340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6333" y="3301666"/>
            <a:ext cx="914400" cy="9144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04B36395-545A-3B85-558A-5908AE10E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488" y="3301666"/>
            <a:ext cx="914400" cy="9144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2A5F558-5CF7-E56C-E6B6-08C628A5A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4178" y="3301666"/>
            <a:ext cx="914400" cy="9144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514B724-C0FE-336F-12BB-60CE4EC21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9868" y="3301666"/>
            <a:ext cx="914400" cy="91440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DB7862DD-5542-568E-94CA-226932BFD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2023" y="3301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1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14855-0BF0-4434-195F-08C297581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C90C8-E8A0-1774-A785-8B9E60C5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8534"/>
            <a:ext cx="5632832" cy="509132"/>
          </a:xfrm>
        </p:spPr>
        <p:txBody>
          <a:bodyPr/>
          <a:lstStyle/>
          <a:p>
            <a:r>
              <a:rPr lang="fr-FR" dirty="0"/>
              <a:t>Faisabilité et production d’affiche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8DF9F7-9935-46C1-F161-B570386A0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10 minutes</a:t>
            </a:r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F50CFA7-F4E2-FBD2-AA70-34A0F04097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684801"/>
            <a:ext cx="6373730" cy="3063662"/>
          </a:xfrm>
        </p:spPr>
        <p:txBody>
          <a:bodyPr/>
          <a:lstStyle/>
          <a:p>
            <a:r>
              <a:rPr lang="fr-BE" dirty="0"/>
              <a:t>Le groupe s’interroge sur la faisabilité des propositions en termes de temps enseignant, de temps étudiant, de coûts financiers, …</a:t>
            </a:r>
          </a:p>
          <a:p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/>
              <a:t>Combien de temps cela va-t-il demander à l'enseignante ou enseignant, pour la conception et pour la mise en œuvre annuelle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/>
              <a:t>Combien de temps supplémentaire cela va-t-il prendre à l’étudiante ou l'étudiant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/>
              <a:t>Combien cela va-t-il coûter en investissement et en fonctionnement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/>
              <a:t>Qu’est-ce qui assure que le scénario pédagogique va fonctionner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31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7C501-1AA2-CFA6-1054-8012CD8D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33" y="2060591"/>
            <a:ext cx="4738034" cy="1022317"/>
          </a:xfrm>
        </p:spPr>
        <p:txBody>
          <a:bodyPr/>
          <a:lstStyle/>
          <a:p>
            <a:r>
              <a:rPr lang="fr-BE" sz="2800" dirty="0">
                <a:latin typeface="Aldo SemiBold"/>
                <a:ea typeface="Calibri" panose="020F0502020204030204" pitchFamily="34" charset="0"/>
                <a:cs typeface="Times New Roman" panose="02020603050405020304" pitchFamily="18" charset="0"/>
              </a:rPr>
              <a:t>Retours et mise en commun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51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8F4D6-4B78-9748-0271-E6392A7C0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99386-4DCA-4C8E-EECB-CF1AD8AD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8534"/>
            <a:ext cx="5632832" cy="509132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79558F9-2148-2983-0271-492742A5E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684801"/>
            <a:ext cx="6373730" cy="3063662"/>
          </a:xfrm>
        </p:spPr>
        <p:txBody>
          <a:bodyPr/>
          <a:lstStyle/>
          <a:p>
            <a:r>
              <a:rPr lang="fr-BE" dirty="0"/>
              <a:t>APUI, U. d’Avignon. (2024, février 14). </a:t>
            </a:r>
            <a:r>
              <a:rPr lang="fr-BE" i="1" dirty="0"/>
              <a:t>Explorons la diversité</a:t>
            </a:r>
            <a:r>
              <a:rPr lang="fr-BE" dirty="0"/>
              <a:t>. </a:t>
            </a:r>
          </a:p>
          <a:p>
            <a:r>
              <a:rPr lang="fr-BE" dirty="0"/>
              <a:t>Site de la mission APUI à Avignon Université.</a:t>
            </a:r>
          </a:p>
          <a:p>
            <a:r>
              <a:rPr lang="fr-BE" dirty="0">
                <a:hlinkClick r:id="rId2"/>
              </a:rPr>
              <a:t>https://apui.univ-avignon.fr/explorons-la-diversite/</a:t>
            </a:r>
            <a:endParaRPr lang="fr-BE" dirty="0"/>
          </a:p>
          <a:p>
            <a:endParaRPr lang="fr-FR" dirty="0"/>
          </a:p>
          <a:p>
            <a:pPr marL="285750" indent="-285750" fontAlgn="base">
              <a:buClr>
                <a:srgbClr val="D7308A"/>
              </a:buClr>
              <a:buFont typeface="Wingdings" panose="05000000000000000000" pitchFamily="2" charset="2"/>
              <a:buChar char="§"/>
            </a:pPr>
            <a:r>
              <a:rPr lang="fr-BE" dirty="0"/>
              <a:t>5 cartes situation d’enseignement</a:t>
            </a:r>
          </a:p>
          <a:p>
            <a:pPr marL="285750" indent="-285750" fontAlgn="base">
              <a:buClr>
                <a:srgbClr val="D7308A"/>
              </a:buClr>
              <a:buFont typeface="Wingdings" panose="05000000000000000000" pitchFamily="2" charset="2"/>
              <a:buChar char="§"/>
            </a:pPr>
            <a:r>
              <a:rPr lang="fr-BE" dirty="0"/>
              <a:t>8 </a:t>
            </a:r>
            <a:r>
              <a:rPr lang="fr-BE"/>
              <a:t>personas</a:t>
            </a:r>
            <a:r>
              <a:rPr lang="fr-BE" dirty="0"/>
              <a:t> étudiants représentant la diversité</a:t>
            </a:r>
          </a:p>
          <a:p>
            <a:pPr marL="285750" indent="-285750" fontAlgn="base">
              <a:buClr>
                <a:srgbClr val="D7308A"/>
              </a:buClr>
              <a:buFont typeface="Wingdings" panose="05000000000000000000" pitchFamily="2" charset="2"/>
              <a:buChar char="§"/>
            </a:pPr>
            <a:r>
              <a:rPr lang="fr-BE" dirty="0"/>
              <a:t>1 notice de consignes pour l’animation de l’atelier</a:t>
            </a:r>
          </a:p>
          <a:p>
            <a:pPr fontAlgn="base"/>
            <a:r>
              <a:rPr lang="fr-BE" dirty="0"/>
              <a:t>Ces ressources sont délivrées en licence Creative Common BY SA2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39081E-A56D-9E97-5CE7-478D0030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2" y="4520174"/>
            <a:ext cx="949469" cy="3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470620-3610-4E30-3666-4D67A3B578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Scénario disponible en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9093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6F76EEAB9D74CBF1840DE40804512" ma:contentTypeVersion="14" ma:contentTypeDescription="Crée un document." ma:contentTypeScope="" ma:versionID="c7a64bea87290f5a7c2367088e21272b">
  <xsd:schema xmlns:xsd="http://www.w3.org/2001/XMLSchema" xmlns:xs="http://www.w3.org/2001/XMLSchema" xmlns:p="http://schemas.microsoft.com/office/2006/metadata/properties" xmlns:ns2="b4bd4481-ffab-4660-bc9f-8aa5f681fef4" xmlns:ns3="a409321b-a133-4b94-9b55-0daaaf62bd5c" targetNamespace="http://schemas.microsoft.com/office/2006/metadata/properties" ma:root="true" ma:fieldsID="611107263c5cf1d238e0df15b12da5fa" ns2:_="" ns3:_="">
    <xsd:import namespace="b4bd4481-ffab-4660-bc9f-8aa5f681fef4"/>
    <xsd:import namespace="a409321b-a133-4b94-9b55-0daaaf62b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d4481-ffab-4660-bc9f-8aa5f681f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9011953a-c381-489f-99f2-2153285bf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9321b-a133-4b94-9b55-0daaaf62bd5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0923fc1-41d2-448a-bf54-0560c03e4d7f}" ma:internalName="TaxCatchAll" ma:showField="CatchAllData" ma:web="a409321b-a133-4b94-9b55-0daaaf62bd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09321b-a133-4b94-9b55-0daaaf62bd5c" xsi:nil="true"/>
    <lcf76f155ced4ddcb4097134ff3c332f xmlns="b4bd4481-ffab-4660-bc9f-8aa5f681fef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0EF4AE-E40C-4EB4-B2B1-48183165DF6C}"/>
</file>

<file path=customXml/itemProps2.xml><?xml version="1.0" encoding="utf-8"?>
<ds:datastoreItem xmlns:ds="http://schemas.openxmlformats.org/officeDocument/2006/customXml" ds:itemID="{71FD83A5-9C48-4393-B47E-005476243B5E}">
  <ds:schemaRefs>
    <ds:schemaRef ds:uri="http://schemas.microsoft.com/office/2006/documentManagement/types"/>
    <ds:schemaRef ds:uri="b4bd4481-ffab-4660-bc9f-8aa5f681fef4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a409321b-a133-4b94-9b55-0daaaf62bd5c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AF1164A-C58F-4AA7-A683-CBCE4B2FC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316</Words>
  <Application>Microsoft Office PowerPoint</Application>
  <PresentationFormat>Affichage à l'écran (16:9)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Aldo SemiBold</vt:lpstr>
      <vt:lpstr>Arial</vt:lpstr>
      <vt:lpstr>Calibri</vt:lpstr>
      <vt:lpstr>Titillium Lt</vt:lpstr>
      <vt:lpstr>TitilliumText22L 400 wt</vt:lpstr>
      <vt:lpstr>TitilliumText22L 600 wt</vt:lpstr>
      <vt:lpstr>TitilliumText22L 800 wt</vt:lpstr>
      <vt:lpstr>Wingdings</vt:lpstr>
      <vt:lpstr>Thème Office</vt:lpstr>
      <vt:lpstr>Atelier d'expérimentation de la pédagogie inclusive </vt:lpstr>
      <vt:lpstr>Sommaire</vt:lpstr>
      <vt:lpstr>Découverte de son persona</vt:lpstr>
      <vt:lpstr>Découverte du contexte</vt:lpstr>
      <vt:lpstr>Identification des problématiques</vt:lpstr>
      <vt:lpstr>Propositions de pistes inclusives</vt:lpstr>
      <vt:lpstr>Faisabilité et production d’affiche</vt:lpstr>
      <vt:lpstr>Retours et mise en commun</vt:lpstr>
      <vt:lpstr>Références</vt:lpstr>
      <vt:lpstr>Coordonnées du Pôle hainuyer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Rudy.POTDEVIN@umons.ac.be</dc:creator>
  <cp:lastModifiedBy>Rudy POTDEVIN</cp:lastModifiedBy>
  <cp:revision>19</cp:revision>
  <dcterms:created xsi:type="dcterms:W3CDTF">2018-05-18T13:31:00Z</dcterms:created>
  <dcterms:modified xsi:type="dcterms:W3CDTF">2026-02-05T08:23:01Z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0x0101002206F76EEAB9D74CBF1840DE40804512</vt:lpwstr>
  </property>
  <property fmtid="{D5CDD505-2E9C-101B-9397-08002B2CF9AE}" pid="3" name="Order">
    <vt:r8>2484600</vt:r8>
  </property>
  <property fmtid="{D5CDD505-2E9C-101B-9397-08002B2CF9AE}" pid="4" name="MediaServiceImageTags">
    <vt:lpwstr/>
  </property>
</Properties>
</file>